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5"/>
  </p:normalViewPr>
  <p:slideViewPr>
    <p:cSldViewPr snapToGrid="0">
      <p:cViewPr varScale="1">
        <p:scale>
          <a:sx n="99" d="100"/>
          <a:sy n="99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D5CF0-264E-45E6-4E07-47D61FC8A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903A97-0ECF-1234-10A2-2BB68F15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8616D-BEC9-64D1-0597-D76E7B4F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720DAF-EF11-3534-A6D2-ADD9F86D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971301-11E0-F9E4-50BA-B95A45D5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61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AFC65-0A6C-9411-B001-D7C09201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CA852A-6DFE-6B6B-A2AB-43A8909FA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A46F2-3F6B-7EF3-43C5-CEE554D9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A45C1-7785-6216-4C25-0FCA1777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EF294-32C2-34C2-DD2C-417BC40D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1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9214D9-DF80-A273-D10D-0B9728712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EA8D22-3667-ED3D-024C-B1D71D177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239EE3-226A-F9F0-2528-70B1A110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70EDB-01FF-9BC2-39A0-35819E18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716F1-FF09-F0CE-AF07-63009403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86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67C8C-3DE6-07C0-8F67-A9EBD28B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58C6CE-56EC-2611-B7BA-86EE0F7B9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E129B0-477E-F6AD-9632-8A280FCD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E32F6-A2D1-72A3-8CFD-F55DD589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210D11-3FC5-2708-11D8-BA5F2741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54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DE8DE-95D3-B696-B631-679B96E0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9FBE11-1F2A-46AF-8B92-213A75914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169133-13BE-6921-3003-A29A97E4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022CF-D58A-69FC-8F91-BF662919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38834-99F4-9B23-E985-CB2AFEAD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25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37222-1C94-B7C5-F830-0682C61F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BBDE6-125F-B150-9CE3-296E34CE2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D663E7-75D3-D0DC-290D-10BDFDB7A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030335-C333-280D-66FB-64315FD2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9568A9-7B8E-231C-DCE0-82AA8819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4F585F-DF3E-994F-3B66-91EAE48C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67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F8C67-4A77-AE9B-61EA-E45EEA98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A3637-0143-B2D2-8D9D-A883448DB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5E5E88-27CA-2650-8AE8-4F7C37E39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9EFE61-879C-AB15-F51A-5E1BB5747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DC9FA7-5F48-B22E-8517-8AA6A2FFA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A4E5C0-9FEF-7782-617F-28BFB4FE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3EACCC-4A2D-4A51-BAC1-1E5AB027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F051AB-9977-B812-F038-8F53ED5A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31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F6E12-CA40-5DA0-45A8-803EC5D8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C3202-1F7A-A141-0FC6-68C1FDCC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4E858C-F198-C9F5-D5FF-D972CDAD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FB0C5D-44F5-B62D-E64D-4035B6CC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2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1768A3-6A7C-339C-D2A5-0FFCBC76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1CE1C0-BFB7-D5B0-857D-62AE22DD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410B05-0AA4-B9B2-1890-D8E124D8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37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45A48-C04B-70D4-B516-F1D9CB1F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CEAF3-2715-1BB9-B18F-157D6148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460D88-ECA8-7957-BFF3-11C66B566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61F9E8-AD4F-5005-AE6F-B007A283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6CD698-C567-5EAE-7A36-6592E34F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473027-260B-3C9E-DC82-40FE00C8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74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C7698-607E-E7AE-97E3-876619C7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C6256C-FA42-A3EE-9F50-DF5B638DC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79AB20-5177-0147-157A-879D1E1F5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D5491-545D-FF69-6297-9068FB0F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590472-0677-0BF4-E03C-E90D1486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10FB69-9E7F-5526-415C-3C6A8D84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32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3305C2-47ED-A7C4-AD93-80E5E676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07A727-183E-B925-456B-2EFCB2282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E7846F-3673-B146-858B-0CFF3EC1A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26F3-03D9-A143-8EFA-4A2AECBDA07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593FEA-D472-D27C-66FE-02704A135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C4263E-D5B1-2E3D-7C14-B335158FC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0997-1F6E-8544-8571-E031DA494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89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B53AB1-10EE-4094-BAA1-C7C14097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F41F53-C6DC-CD3F-D145-8CA48849C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7758" y="206062"/>
            <a:ext cx="7272269" cy="17000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Jumble" panose="020F0502020204030204" pitchFamily="34" charset="0"/>
                <a:cs typeface="Jumble" panose="020F0502020204030204" pitchFamily="34" charset="0"/>
              </a:rPr>
              <a:t>TOURNOI SSF</a:t>
            </a:r>
            <a:br>
              <a:rPr lang="en-US" sz="4800" u="sng" dirty="0">
                <a:latin typeface="Jumble" panose="020F0502020204030204" pitchFamily="34" charset="0"/>
                <a:cs typeface="Jumble" panose="020F0502020204030204" pitchFamily="34" charset="0"/>
              </a:rPr>
            </a:br>
            <a:r>
              <a:rPr lang="en-US" sz="2000" u="sng" dirty="0"/>
              <a:t>(</a:t>
            </a:r>
            <a:r>
              <a:rPr lang="en-US" sz="2000" u="sng" dirty="0" err="1"/>
              <a:t>Séminaire</a:t>
            </a:r>
            <a:r>
              <a:rPr lang="en-US" sz="2000" u="sng" dirty="0"/>
              <a:t> St-François </a:t>
            </a:r>
            <a:r>
              <a:rPr lang="en-US" sz="2000" u="sng" dirty="0" err="1"/>
              <a:t>à</a:t>
            </a:r>
            <a:r>
              <a:rPr lang="en-US" sz="2000" u="sng" dirty="0"/>
              <a:t> St-Augustin-de-</a:t>
            </a:r>
            <a:r>
              <a:rPr lang="en-US" sz="2000" u="sng" dirty="0" err="1"/>
              <a:t>Desmaures</a:t>
            </a:r>
            <a:r>
              <a:rPr lang="en-US" sz="2000" u="sng" dirty="0"/>
              <a:t>, Québec)</a:t>
            </a:r>
            <a:br>
              <a:rPr lang="en-US" sz="2000" u="sng" dirty="0"/>
            </a:br>
            <a:br>
              <a:rPr lang="en-US" sz="2800" dirty="0"/>
            </a:br>
            <a:r>
              <a:rPr lang="en-US" sz="2200" b="1" dirty="0">
                <a:latin typeface="Jumble" panose="02000503000000020004" pitchFamily="2" charset="0"/>
              </a:rPr>
              <a:t>POUR LES ÉQUIPES CADETS/CADETTES ET JUVÉNILES</a:t>
            </a:r>
            <a:br>
              <a:rPr lang="en-US" sz="2800" b="1" dirty="0"/>
            </a:br>
            <a:endParaRPr lang="en-US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95F268-72F3-02EC-F9C0-CA37EEA5D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206062"/>
            <a:ext cx="3859245" cy="35932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420539-667A-E5F2-6962-CFA309A7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5" y="3913934"/>
            <a:ext cx="3995623" cy="257701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293678FD-9481-9F30-138E-3BC36E6A4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668" y="1906074"/>
            <a:ext cx="6774287" cy="4584877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1600" b="1" dirty="0"/>
              <a:t>Dates: </a:t>
            </a:r>
            <a:r>
              <a:rPr lang="en-US" sz="1600" dirty="0"/>
              <a:t>17 au 19 </a:t>
            </a:r>
            <a:r>
              <a:rPr lang="en-US" sz="1600" dirty="0" err="1"/>
              <a:t>avril</a:t>
            </a:r>
            <a:r>
              <a:rPr lang="en-US" sz="1600" dirty="0"/>
              <a:t> 2025 (week-end de </a:t>
            </a:r>
            <a:r>
              <a:rPr lang="en-US" sz="1600" dirty="0" err="1"/>
              <a:t>Pâques</a:t>
            </a:r>
            <a:r>
              <a:rPr lang="en-US" sz="1600" dirty="0"/>
              <a:t>)</a:t>
            </a:r>
          </a:p>
          <a:p>
            <a:pPr algn="l"/>
            <a:r>
              <a:rPr lang="en-US" sz="1600" dirty="0"/>
              <a:t>	</a:t>
            </a:r>
            <a:r>
              <a:rPr lang="en-US" sz="1600" dirty="0" err="1"/>
              <a:t>Départ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13:00 le 17 </a:t>
            </a:r>
            <a:r>
              <a:rPr lang="en-US" sz="1600" dirty="0" err="1"/>
              <a:t>avril</a:t>
            </a:r>
            <a:r>
              <a:rPr lang="en-US" sz="1600" dirty="0"/>
              <a:t> et retour au Collège le 19 </a:t>
            </a:r>
            <a:r>
              <a:rPr lang="en-US" sz="1600" dirty="0" err="1"/>
              <a:t>avril</a:t>
            </a:r>
            <a:r>
              <a:rPr lang="en-US" sz="1600" dirty="0"/>
              <a:t> </a:t>
            </a:r>
            <a:r>
              <a:rPr lang="en-US" sz="1600" dirty="0" err="1"/>
              <a:t>vers</a:t>
            </a:r>
            <a:r>
              <a:rPr lang="en-US" sz="1600" dirty="0"/>
              <a:t> 21:30</a:t>
            </a:r>
          </a:p>
          <a:p>
            <a:pPr algn="l"/>
            <a:r>
              <a:rPr lang="en-US" sz="1600" b="1" dirty="0"/>
              <a:t>Prix: </a:t>
            </a:r>
            <a:r>
              <a:rPr lang="en-US" sz="1600" dirty="0"/>
              <a:t>270$ </a:t>
            </a:r>
            <a:r>
              <a:rPr lang="en-US" sz="1600" dirty="0" err="1"/>
              <a:t>incluant</a:t>
            </a:r>
            <a:r>
              <a:rPr lang="en-US" sz="1600" dirty="0"/>
              <a:t>: 	Transport </a:t>
            </a:r>
            <a:r>
              <a:rPr lang="en-US" sz="1600" dirty="0" err="1"/>
              <a:t>en</a:t>
            </a:r>
            <a:r>
              <a:rPr lang="en-US" sz="1600" dirty="0"/>
              <a:t> autobus de luxe</a:t>
            </a:r>
          </a:p>
          <a:p>
            <a:pPr algn="l"/>
            <a:r>
              <a:rPr lang="en-US" sz="1600" dirty="0"/>
              <a:t>		3 parties de basketball minimum</a:t>
            </a:r>
          </a:p>
          <a:p>
            <a:pPr algn="l"/>
            <a:r>
              <a:rPr lang="en-US" sz="1600" dirty="0"/>
              <a:t>		</a:t>
            </a:r>
            <a:r>
              <a:rPr lang="en-US" sz="1600" dirty="0" err="1"/>
              <a:t>Coucher</a:t>
            </a:r>
            <a:r>
              <a:rPr lang="en-US" sz="1600" dirty="0"/>
              <a:t> dans </a:t>
            </a:r>
            <a:r>
              <a:rPr lang="en-US" sz="1600" dirty="0" err="1"/>
              <a:t>une</a:t>
            </a:r>
            <a:r>
              <a:rPr lang="en-US" sz="1600" dirty="0"/>
              <a:t> salle de </a:t>
            </a:r>
            <a:r>
              <a:rPr lang="en-US" sz="1600" dirty="0" err="1"/>
              <a:t>classe</a:t>
            </a:r>
            <a:r>
              <a:rPr lang="en-US" sz="1600" dirty="0"/>
              <a:t> de </a:t>
            </a:r>
            <a:r>
              <a:rPr lang="en-US" sz="1600" dirty="0" err="1"/>
              <a:t>l’école</a:t>
            </a:r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b="1" dirty="0" err="1"/>
              <a:t>À</a:t>
            </a:r>
            <a:r>
              <a:rPr lang="en-US" sz="1600" b="1" dirty="0"/>
              <a:t> </a:t>
            </a:r>
            <a:r>
              <a:rPr lang="en-US" sz="1600" b="1" dirty="0" err="1"/>
              <a:t>prévoir</a:t>
            </a:r>
            <a:r>
              <a:rPr lang="en-US" sz="1600" b="1" dirty="0"/>
              <a:t>: 		</a:t>
            </a:r>
            <a:r>
              <a:rPr lang="en-US" sz="1600" dirty="0" err="1"/>
              <a:t>Matelas</a:t>
            </a:r>
            <a:r>
              <a:rPr lang="en-US" sz="1600" dirty="0"/>
              <a:t> de sol, sac de </a:t>
            </a:r>
            <a:r>
              <a:rPr lang="en-US" sz="1600" dirty="0" err="1"/>
              <a:t>couchage</a:t>
            </a:r>
            <a:r>
              <a:rPr lang="en-US" sz="1600" dirty="0"/>
              <a:t> et </a:t>
            </a:r>
            <a:r>
              <a:rPr lang="en-US" sz="1600" dirty="0" err="1"/>
              <a:t>oreiller</a:t>
            </a:r>
            <a:endParaRPr lang="en-US" sz="1600" dirty="0"/>
          </a:p>
          <a:p>
            <a:pPr algn="l"/>
            <a:r>
              <a:rPr lang="en-US" sz="1600" b="1" dirty="0"/>
              <a:t>		</a:t>
            </a:r>
            <a:r>
              <a:rPr lang="en-US" sz="1600" dirty="0"/>
              <a:t>Argent de poche pour les </a:t>
            </a:r>
            <a:r>
              <a:rPr lang="en-US" sz="1600" dirty="0" err="1"/>
              <a:t>repas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la </a:t>
            </a:r>
            <a:r>
              <a:rPr lang="en-US" sz="1600" dirty="0" err="1"/>
              <a:t>cafétéria</a:t>
            </a:r>
            <a:r>
              <a:rPr lang="en-US" sz="1600" dirty="0"/>
              <a:t> de </a:t>
            </a:r>
            <a:r>
              <a:rPr lang="en-US" sz="1600" dirty="0" err="1"/>
              <a:t>l’école</a:t>
            </a:r>
            <a:r>
              <a:rPr lang="en-US" sz="1600" dirty="0"/>
              <a:t> (environ 60$) Choix de </a:t>
            </a:r>
            <a:r>
              <a:rPr lang="en-US" sz="1600" dirty="0" err="1"/>
              <a:t>spagetti</a:t>
            </a:r>
            <a:r>
              <a:rPr lang="en-US" sz="1600" dirty="0"/>
              <a:t>, pizza et wrap au poulet</a:t>
            </a:r>
          </a:p>
          <a:p>
            <a:pPr algn="l"/>
            <a:r>
              <a:rPr lang="en-US" sz="1600" dirty="0"/>
              <a:t>		Linge du Blizzard et </a:t>
            </a:r>
            <a:r>
              <a:rPr lang="en-US" sz="1600" dirty="0" err="1"/>
              <a:t>souliers</a:t>
            </a:r>
            <a:r>
              <a:rPr lang="en-US" sz="1600" dirty="0"/>
              <a:t> de course, </a:t>
            </a:r>
            <a:r>
              <a:rPr lang="en-US" sz="1600" dirty="0" err="1"/>
              <a:t>bouteille</a:t>
            </a:r>
            <a:r>
              <a:rPr lang="en-US" sz="1600" dirty="0"/>
              <a:t> </a:t>
            </a:r>
            <a:r>
              <a:rPr lang="en-US" sz="1600" dirty="0" err="1"/>
              <a:t>d’eau</a:t>
            </a:r>
            <a:r>
              <a:rPr lang="en-US" sz="1600" dirty="0"/>
              <a:t>, </a:t>
            </a:r>
            <a:r>
              <a:rPr lang="en-US" sz="1600" dirty="0" err="1"/>
              <a:t>plusieurs</a:t>
            </a:r>
            <a:r>
              <a:rPr lang="en-US" sz="1600" dirty="0"/>
              <a:t> </a:t>
            </a:r>
            <a:r>
              <a:rPr lang="en-US" sz="1600" dirty="0" err="1"/>
              <a:t>paires</a:t>
            </a:r>
            <a:r>
              <a:rPr lang="en-US" sz="1600" dirty="0"/>
              <a:t> de bas, sac de plastique pour </a:t>
            </a:r>
            <a:r>
              <a:rPr lang="en-US" sz="1600" dirty="0" err="1"/>
              <a:t>linge</a:t>
            </a:r>
            <a:r>
              <a:rPr lang="en-US" sz="1600" dirty="0"/>
              <a:t> sale, </a:t>
            </a:r>
            <a:r>
              <a:rPr lang="en-US" sz="1600" dirty="0" err="1"/>
              <a:t>produits</a:t>
            </a:r>
            <a:r>
              <a:rPr lang="en-US" sz="1600" dirty="0"/>
              <a:t> de toilettes et serviette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INSCRIPTION DÈS MAINTENANT SUR LE PLURIPORTAIL PARENT AVANT LE 2 AVRIL 2025</a:t>
            </a:r>
          </a:p>
        </p:txBody>
      </p:sp>
    </p:spTree>
    <p:extLst>
      <p:ext uri="{BB962C8B-B14F-4D97-AF65-F5344CB8AC3E}">
        <p14:creationId xmlns:p14="http://schemas.microsoft.com/office/powerpoint/2010/main" val="2062455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161</Words>
  <Application>Microsoft Macintosh PowerPoint</Application>
  <PresentationFormat>Grand écran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Jumble</vt:lpstr>
      <vt:lpstr>Thème Office</vt:lpstr>
      <vt:lpstr>TOURNOI SSF (Séminaire St-François à St-Augustin-de-Desmaures, Québec)  POUR LES ÉQUIPES CADETS/CADETTES ET JUVÉNILES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TOURNOI SSF (Séminaire St-François à St-Augustin-de-Desmaures, Québec)  POUR LES ÉQUIPES CADETS/CADETTES ET JUVÉNILES </dc:title>
  <dc:creator>Suppléant</dc:creator>
  <cp:lastModifiedBy>Suppléant</cp:lastModifiedBy>
  <cp:revision>1</cp:revision>
  <cp:lastPrinted>2025-03-20T13:18:14Z</cp:lastPrinted>
  <dcterms:created xsi:type="dcterms:W3CDTF">2025-03-20T12:59:54Z</dcterms:created>
  <dcterms:modified xsi:type="dcterms:W3CDTF">2025-03-20T13:25:53Z</dcterms:modified>
</cp:coreProperties>
</file>